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69"/>
    <a:srgbClr val="11395B"/>
    <a:srgbClr val="12395C"/>
    <a:srgbClr val="164065"/>
    <a:srgbClr val="2056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ny(Shan-Yi) Huang" userId="0a62e3d2-2a0c-40f3-80c4-b38cafc702ff" providerId="ADAL" clId="{857A3009-EDBC-4D7E-AB2D-DBCBA1553F8B}"/>
    <pc:docChg chg="custSel addSld modSld">
      <pc:chgData name="Sunny(Shan-Yi) Huang" userId="0a62e3d2-2a0c-40f3-80c4-b38cafc702ff" providerId="ADAL" clId="{857A3009-EDBC-4D7E-AB2D-DBCBA1553F8B}" dt="2025-02-09T06:40:27.105" v="49" actId="20577"/>
      <pc:docMkLst>
        <pc:docMk/>
      </pc:docMkLst>
      <pc:sldChg chg="modSp mod">
        <pc:chgData name="Sunny(Shan-Yi) Huang" userId="0a62e3d2-2a0c-40f3-80c4-b38cafc702ff" providerId="ADAL" clId="{857A3009-EDBC-4D7E-AB2D-DBCBA1553F8B}" dt="2025-02-09T06:40:27.105" v="49" actId="20577"/>
        <pc:sldMkLst>
          <pc:docMk/>
          <pc:sldMk cId="230266496" sldId="258"/>
        </pc:sldMkLst>
        <pc:spChg chg="mod">
          <ac:chgData name="Sunny(Shan-Yi) Huang" userId="0a62e3d2-2a0c-40f3-80c4-b38cafc702ff" providerId="ADAL" clId="{857A3009-EDBC-4D7E-AB2D-DBCBA1553F8B}" dt="2025-02-09T06:40:27.105" v="49" actId="20577"/>
          <ac:spMkLst>
            <pc:docMk/>
            <pc:sldMk cId="230266496" sldId="258"/>
            <ac:spMk id="12" creationId="{20839B1C-359E-AEB7-9CB4-C8ABF36668C6}"/>
          </ac:spMkLst>
        </pc:spChg>
      </pc:sldChg>
      <pc:sldChg chg="addSp delSp modSp new mod">
        <pc:chgData name="Sunny(Shan-Yi) Huang" userId="0a62e3d2-2a0c-40f3-80c4-b38cafc702ff" providerId="ADAL" clId="{857A3009-EDBC-4D7E-AB2D-DBCBA1553F8B}" dt="2025-02-09T06:10:08.173" v="11" actId="14100"/>
        <pc:sldMkLst>
          <pc:docMk/>
          <pc:sldMk cId="2581264568" sldId="262"/>
        </pc:sldMkLst>
        <pc:spChg chg="del">
          <ac:chgData name="Sunny(Shan-Yi) Huang" userId="0a62e3d2-2a0c-40f3-80c4-b38cafc702ff" providerId="ADAL" clId="{857A3009-EDBC-4D7E-AB2D-DBCBA1553F8B}" dt="2025-02-09T06:08:53.680" v="1" actId="478"/>
          <ac:spMkLst>
            <pc:docMk/>
            <pc:sldMk cId="2581264568" sldId="262"/>
            <ac:spMk id="2" creationId="{09BE0828-422F-63F3-247E-CA846A80F12C}"/>
          </ac:spMkLst>
        </pc:spChg>
        <pc:spChg chg="del">
          <ac:chgData name="Sunny(Shan-Yi) Huang" userId="0a62e3d2-2a0c-40f3-80c4-b38cafc702ff" providerId="ADAL" clId="{857A3009-EDBC-4D7E-AB2D-DBCBA1553F8B}" dt="2025-02-09T06:08:53.680" v="1" actId="478"/>
          <ac:spMkLst>
            <pc:docMk/>
            <pc:sldMk cId="2581264568" sldId="262"/>
            <ac:spMk id="3" creationId="{CE229C1F-DDFE-B2D4-4A5C-8E10685EA5B2}"/>
          </ac:spMkLst>
        </pc:spChg>
        <pc:picChg chg="add mod modCrop">
          <ac:chgData name="Sunny(Shan-Yi) Huang" userId="0a62e3d2-2a0c-40f3-80c4-b38cafc702ff" providerId="ADAL" clId="{857A3009-EDBC-4D7E-AB2D-DBCBA1553F8B}" dt="2025-02-09T06:10:08.173" v="11" actId="14100"/>
          <ac:picMkLst>
            <pc:docMk/>
            <pc:sldMk cId="2581264568" sldId="262"/>
            <ac:picMk id="5" creationId="{3E2DB368-4863-68A4-EEA5-FB8ABF8587FC}"/>
          </ac:picMkLst>
        </pc:picChg>
      </pc:sldChg>
      <pc:sldChg chg="addSp delSp modSp new mod">
        <pc:chgData name="Sunny(Shan-Yi) Huang" userId="0a62e3d2-2a0c-40f3-80c4-b38cafc702ff" providerId="ADAL" clId="{857A3009-EDBC-4D7E-AB2D-DBCBA1553F8B}" dt="2025-02-09T06:11:17.317" v="20" actId="14100"/>
        <pc:sldMkLst>
          <pc:docMk/>
          <pc:sldMk cId="3558830400" sldId="263"/>
        </pc:sldMkLst>
        <pc:spChg chg="del">
          <ac:chgData name="Sunny(Shan-Yi) Huang" userId="0a62e3d2-2a0c-40f3-80c4-b38cafc702ff" providerId="ADAL" clId="{857A3009-EDBC-4D7E-AB2D-DBCBA1553F8B}" dt="2025-02-09T06:10:44.058" v="13" actId="478"/>
          <ac:spMkLst>
            <pc:docMk/>
            <pc:sldMk cId="3558830400" sldId="263"/>
            <ac:spMk id="2" creationId="{A654D5B4-E621-FF88-4B08-670F1BAA97BA}"/>
          </ac:spMkLst>
        </pc:spChg>
        <pc:spChg chg="del">
          <ac:chgData name="Sunny(Shan-Yi) Huang" userId="0a62e3d2-2a0c-40f3-80c4-b38cafc702ff" providerId="ADAL" clId="{857A3009-EDBC-4D7E-AB2D-DBCBA1553F8B}" dt="2025-02-09T06:10:44.058" v="13" actId="478"/>
          <ac:spMkLst>
            <pc:docMk/>
            <pc:sldMk cId="3558830400" sldId="263"/>
            <ac:spMk id="3" creationId="{94623866-776C-AA7C-6C78-B83D65F02551}"/>
          </ac:spMkLst>
        </pc:spChg>
        <pc:picChg chg="add mod modCrop">
          <ac:chgData name="Sunny(Shan-Yi) Huang" userId="0a62e3d2-2a0c-40f3-80c4-b38cafc702ff" providerId="ADAL" clId="{857A3009-EDBC-4D7E-AB2D-DBCBA1553F8B}" dt="2025-02-09T06:11:17.317" v="20" actId="14100"/>
          <ac:picMkLst>
            <pc:docMk/>
            <pc:sldMk cId="3558830400" sldId="263"/>
            <ac:picMk id="5" creationId="{88243FE5-5F2C-202C-252B-6B44E28A62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8BF47-2281-4547-B525-FA36EC29A43A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E3DC-F383-4D75-B21E-A5391DF698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9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DE3DC-F383-4D75-B21E-A5391DF698D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13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0758E0-A9A4-9BE2-EB20-136AA8489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7C8848-E306-DBAB-2D63-630E19AB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E12230-E817-4D0A-2EE5-6C0A0517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AB5C62-7B5C-80B8-355E-1694548D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BCA55F-A1CA-949F-CF05-67F3A1B4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72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00CC91-D5E8-A541-D80F-5190524E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E20EC2-5A3A-BB9A-F4A1-EA53B0C6A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84CE77-FACF-AF3B-D421-C1E0E475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DD75E6-AEE7-1EFF-D46C-7041B793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A01C8B-6F2A-1A54-B953-546D0EE2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40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E175379-31AF-A75C-C6BB-0FEDCA98E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F14D9AD-3FC7-5D30-4B7A-286F7D40F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2B9F04-D346-15AB-861B-D2FD1A80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B829B2-955F-852E-582A-4517476A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AF76B0-E556-3470-6326-44148F0D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22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2A0CE2-4E41-4072-DCD0-4D879999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34D444-3E81-24D7-C951-5DADA9B5A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E7D69E-1C64-FCB4-72DB-DE00A06F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270D0F-AE35-DE81-A535-C152BFF1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1C581D-DE96-614E-42EF-819DB541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92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BCC8F7-67EF-9586-8387-375F975C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E06201-7372-BB89-35F9-8E11D34C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3FEB15-6442-85BB-406E-51174DB0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3208C4-3CE0-BA5F-C667-98B86EBA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005B2E-6C51-6B5A-EA2A-E0186397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9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73E7A3-1745-F7BC-0EEC-8EBE2D23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ACF698-7298-DFC6-4F10-1BDB3646C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454C7C3-554B-3F9C-36E2-6C95C473D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4AA102C-C117-32D1-DAB5-B7AD12E1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A2C2DE-14DE-EE41-3810-714EE8B1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D8A58A0-2DE7-79D2-1B04-4628832C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62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6D97DC-5426-0B42-36BB-D1423E73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86F7B1-A189-DBC3-F2F5-527C44C90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5833EB-158F-0F5D-C69D-F4756C554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7F430EB-61FC-07E4-BB62-DEB0BFFDD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B96D9F-8624-CA08-223B-56B02A6C4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C0FD73B-AEDA-F119-5E5E-AC9CD4BA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19FC0B1-FC10-B83E-5456-92532813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A00C63-97E1-0CAB-37C2-479A655D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43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6DF55F-4C18-739D-3961-35EA344C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29068AF-F751-9CF7-F0F2-4BEBC97E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7654526-BB91-7903-D82C-47B3CF45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1574A27-429F-4938-713C-C98DD9C1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3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8A6E41-132A-42F8-07CC-A883275F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783F35-565D-1F13-9318-03743440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B22D0F-CD9B-86AC-7AF1-82129129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3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08D341-B3F7-1C5E-7C6B-707A1F81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3040A9-2621-39A0-5376-5471B375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14C89B-A4D9-798D-EEE5-0B7EB2D2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5E6BB9-9484-FBEF-CDEE-5FB76691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09E38C-AF2E-B2D0-98AB-1E993DCA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DE87F5-7D30-7483-569F-777DAE81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5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B69154-81B4-9F08-E357-7E34B256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DA3C8B-4C7C-19BD-85B9-9FE118FFD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04735E-2BCE-C542-BF74-FA56C382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357845-F0D8-4880-37F2-28470D7A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EF1D61-EFA1-D58C-1ED0-5CF7364C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064DBD-BA3C-DFEB-8D91-E1009823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28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F28F25D-9C9A-5DB2-F690-5F7A3493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96879B-8402-43AB-0520-026A77517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2D961C-0EE5-E17D-AF18-594581B95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F29EEF-F777-4DC9-85D8-D32E3E2A44FC}" type="datetimeFigureOut">
              <a:rPr lang="zh-TW" altLang="en-US" smtClean="0"/>
              <a:t>2025/2/16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B63941-EC12-B76F-901F-904B546F6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CDECA8-08EC-6416-C01F-4FF46E643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4DB52-4B55-4058-A0B9-3C10FA07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76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ce.tku.edu.t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E2DB368-4863-68A4-EEA5-FB8ABF858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0" r="1231" b="8288"/>
          <a:stretch/>
        </p:blipFill>
        <p:spPr>
          <a:xfrm>
            <a:off x="803750" y="1857080"/>
            <a:ext cx="10584499" cy="4840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Premium Vector | Search browser window display box">
            <a:extLst>
              <a:ext uri="{FF2B5EF4-FFF2-40B4-BE49-F238E27FC236}">
                <a16:creationId xmlns:a16="http://schemas.microsoft.com/office/drawing/2014/main" id="{F03BBA82-94DF-AB56-54C7-715A87BB8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5" b="10927"/>
          <a:stretch/>
        </p:blipFill>
        <p:spPr bwMode="auto">
          <a:xfrm>
            <a:off x="309120" y="395926"/>
            <a:ext cx="3429000" cy="12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997301D-2B6A-B465-4225-FE7B47F1B4D0}"/>
              </a:ext>
            </a:extLst>
          </p:cNvPr>
          <p:cNvSpPr txBox="1"/>
          <p:nvPr/>
        </p:nvSpPr>
        <p:spPr>
          <a:xfrm>
            <a:off x="3303632" y="473524"/>
            <a:ext cx="80846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淡江大學推廣教育處</a:t>
            </a:r>
            <a:endParaRPr lang="zh-TW" altLang="en-US" sz="6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26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8243FE5-5F2C-202C-252B-6B44E28A6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63" r="1346" b="10340"/>
          <a:stretch/>
        </p:blipFill>
        <p:spPr>
          <a:xfrm>
            <a:off x="746211" y="1915313"/>
            <a:ext cx="10699578" cy="478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875F770-AD90-BFE5-6BAD-DF68065AD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1" y="368948"/>
            <a:ext cx="4162097" cy="1252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B89919C-375C-5CB1-3FC9-2F03CED35C63}"/>
              </a:ext>
            </a:extLst>
          </p:cNvPr>
          <p:cNvSpPr txBox="1"/>
          <p:nvPr/>
        </p:nvSpPr>
        <p:spPr>
          <a:xfrm>
            <a:off x="4908308" y="513053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點選首頁連結進入</a:t>
            </a:r>
          </a:p>
        </p:txBody>
      </p:sp>
    </p:spTree>
    <p:extLst>
      <p:ext uri="{BB962C8B-B14F-4D97-AF65-F5344CB8AC3E}">
        <p14:creationId xmlns:p14="http://schemas.microsoft.com/office/powerpoint/2010/main" val="355883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520117D7-B6B6-C3E3-F2AA-E4B141C61DAE}"/>
              </a:ext>
            </a:extLst>
          </p:cNvPr>
          <p:cNvGrpSpPr/>
          <p:nvPr/>
        </p:nvGrpSpPr>
        <p:grpSpPr>
          <a:xfrm>
            <a:off x="648453" y="2218024"/>
            <a:ext cx="11434434" cy="4176572"/>
            <a:chOff x="728685" y="2343700"/>
            <a:chExt cx="11130918" cy="406570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F744DF9-7377-6C24-243F-9F43AF6F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685" y="2343700"/>
              <a:ext cx="5838902" cy="4065709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C4DA881-157C-CDA8-195C-F3A8D29A8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1514" y="2448232"/>
              <a:ext cx="5728089" cy="3929329"/>
            </a:xfrm>
            <a:prstGeom prst="rect">
              <a:avLst/>
            </a:prstGeom>
          </p:spPr>
        </p:pic>
      </p:grpSp>
      <p:pic>
        <p:nvPicPr>
          <p:cNvPr id="2052" name="Picture 4" descr="公告图标免费下载-图标0yWUUgWeW-新图网">
            <a:extLst>
              <a:ext uri="{FF2B5EF4-FFF2-40B4-BE49-F238E27FC236}">
                <a16:creationId xmlns:a16="http://schemas.microsoft.com/office/drawing/2014/main" id="{1BF95AAE-B618-B050-B22A-C47171E2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8008" r="90625">
                        <a14:foregroundMark x1="8203" y1="45117" x2="8203" y2="45117"/>
                        <a14:foregroundMark x1="23047" y1="32422" x2="23047" y2="32422"/>
                        <a14:foregroundMark x1="77734" y1="41992" x2="77734" y2="41992"/>
                        <a14:foregroundMark x1="90625" y1="35742" x2="90625" y2="35742"/>
                        <a14:foregroundMark x1="35547" y1="32227" x2="35547" y2="32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0" y="744279"/>
            <a:ext cx="1184749" cy="11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8C4B1A9-B713-2C60-3977-8768D9016D8B}"/>
              </a:ext>
            </a:extLst>
          </p:cNvPr>
          <p:cNvSpPr txBox="1"/>
          <p:nvPr/>
        </p:nvSpPr>
        <p:spPr>
          <a:xfrm>
            <a:off x="1647619" y="992835"/>
            <a:ext cx="10102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永續管理師台日認證班 </a:t>
            </a:r>
            <a:r>
              <a:rPr lang="en-US" altLang="zh-TW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門獨立課程</a:t>
            </a:r>
          </a:p>
        </p:txBody>
      </p:sp>
    </p:spTree>
    <p:extLst>
      <p:ext uri="{BB962C8B-B14F-4D97-AF65-F5344CB8AC3E}">
        <p14:creationId xmlns:p14="http://schemas.microsoft.com/office/powerpoint/2010/main" val="313236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22</Words>
  <Application>Microsoft Office PowerPoint</Application>
  <PresentationFormat>寬螢幕</PresentationFormat>
  <Paragraphs>4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Aptos</vt:lpstr>
      <vt:lpstr>Aptos Display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Sunny(Shan-Yi) Huang</dc:creator>
  <cp:lastModifiedBy>Gavin 光</cp:lastModifiedBy>
  <cp:revision>3</cp:revision>
  <dcterms:created xsi:type="dcterms:W3CDTF">2025-02-06T16:31:53Z</dcterms:created>
  <dcterms:modified xsi:type="dcterms:W3CDTF">2025-02-16T04:58:54Z</dcterms:modified>
</cp:coreProperties>
</file>